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3171825"/>
            <a:ext cx="501967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94394" y="485144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9441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0968" y="1511072"/>
            <a:ext cx="459432" cy="386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3894" y="3838188"/>
            <a:ext cx="2883286" cy="35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3088" y="4304124"/>
            <a:ext cx="3486512" cy="38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6780" y="4772196"/>
            <a:ext cx="4131940" cy="371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88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376362"/>
            <a:ext cx="119538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3768" y="3568472"/>
            <a:ext cx="459432" cy="439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100" y="4973409"/>
            <a:ext cx="5993060" cy="360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61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97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